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798E-90C4-48E6-B39B-37FF65347A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95C8C-0A7F-40D9-A690-3D5898EFF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322F3-E47A-4D6E-96A8-AB5C73BA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F5CE-9E66-4FD5-949F-34E11607C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B7A-4032-416A-B04E-1F4878912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1C0CAB-6A03-4C6A-9FAA-219847753628}"/>
              </a:ext>
            </a:extLst>
          </p:cNvPr>
          <p:cNvCxnSpPr>
            <a:cxnSpLocks/>
          </p:cNvCxnSpPr>
          <p:nvPr/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982E0B2-AA9C-441C-A08E-A9DF9CF12116}"/>
              </a:ext>
            </a:extLst>
          </p:cNvPr>
          <p:cNvGrpSpPr/>
          <p:nvPr/>
        </p:nvGrpSpPr>
        <p:grpSpPr>
          <a:xfrm>
            <a:off x="9728046" y="4869342"/>
            <a:ext cx="1623711" cy="630920"/>
            <a:chOff x="9588346" y="4824892"/>
            <a:chExt cx="1623711" cy="63092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2E074-C10D-4C57-AB72-B631E4D77102}"/>
                </a:ext>
              </a:extLst>
            </p:cNvPr>
            <p:cNvSpPr/>
            <p:nvPr/>
          </p:nvSpPr>
          <p:spPr>
            <a:xfrm rot="2700000" flipH="1">
              <a:off x="10267789" y="4452443"/>
              <a:ext cx="571820" cy="1316717"/>
            </a:xfrm>
            <a:custGeom>
              <a:avLst/>
              <a:gdLst>
                <a:gd name="connsiteX0" fmla="*/ 282417 w 571820"/>
                <a:gd name="connsiteY0" fmla="*/ 0 h 1316717"/>
                <a:gd name="connsiteX1" fmla="*/ 285910 w 571820"/>
                <a:gd name="connsiteY1" fmla="*/ 3175 h 1316717"/>
                <a:gd name="connsiteX2" fmla="*/ 287393 w 571820"/>
                <a:gd name="connsiteY2" fmla="*/ 1827 h 1316717"/>
                <a:gd name="connsiteX3" fmla="*/ 289403 w 571820"/>
                <a:gd name="connsiteY3" fmla="*/ 0 h 1316717"/>
                <a:gd name="connsiteX4" fmla="*/ 289403 w 571820"/>
                <a:gd name="connsiteY4" fmla="*/ 6349 h 1316717"/>
                <a:gd name="connsiteX5" fmla="*/ 309203 w 571820"/>
                <a:gd name="connsiteY5" fmla="*/ 24345 h 1316717"/>
                <a:gd name="connsiteX6" fmla="*/ 571820 w 571820"/>
                <a:gd name="connsiteY6" fmla="*/ 658359 h 1316717"/>
                <a:gd name="connsiteX7" fmla="*/ 309203 w 571820"/>
                <a:gd name="connsiteY7" fmla="*/ 1292372 h 1316717"/>
                <a:gd name="connsiteX8" fmla="*/ 289403 w 571820"/>
                <a:gd name="connsiteY8" fmla="*/ 1310368 h 1316717"/>
                <a:gd name="connsiteX9" fmla="*/ 289403 w 571820"/>
                <a:gd name="connsiteY9" fmla="*/ 1316717 h 1316717"/>
                <a:gd name="connsiteX10" fmla="*/ 287393 w 571820"/>
                <a:gd name="connsiteY10" fmla="*/ 1314890 h 1316717"/>
                <a:gd name="connsiteX11" fmla="*/ 285910 w 571820"/>
                <a:gd name="connsiteY11" fmla="*/ 1313542 h 1316717"/>
                <a:gd name="connsiteX12" fmla="*/ 282417 w 571820"/>
                <a:gd name="connsiteY12" fmla="*/ 1316717 h 1316717"/>
                <a:gd name="connsiteX13" fmla="*/ 282417 w 571820"/>
                <a:gd name="connsiteY13" fmla="*/ 1310367 h 1316717"/>
                <a:gd name="connsiteX14" fmla="*/ 262617 w 571820"/>
                <a:gd name="connsiteY14" fmla="*/ 1292372 h 1316717"/>
                <a:gd name="connsiteX15" fmla="*/ 0 w 571820"/>
                <a:gd name="connsiteY15" fmla="*/ 658358 h 1316717"/>
                <a:gd name="connsiteX16" fmla="*/ 262617 w 571820"/>
                <a:gd name="connsiteY16" fmla="*/ 24345 h 1316717"/>
                <a:gd name="connsiteX17" fmla="*/ 282417 w 571820"/>
                <a:gd name="connsiteY17" fmla="*/ 6349 h 1316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820" h="1316717">
                  <a:moveTo>
                    <a:pt x="282417" y="0"/>
                  </a:moveTo>
                  <a:lnTo>
                    <a:pt x="285910" y="3175"/>
                  </a:lnTo>
                  <a:lnTo>
                    <a:pt x="287393" y="1827"/>
                  </a:lnTo>
                  <a:lnTo>
                    <a:pt x="289403" y="0"/>
                  </a:lnTo>
                  <a:lnTo>
                    <a:pt x="289403" y="6349"/>
                  </a:lnTo>
                  <a:lnTo>
                    <a:pt x="309203" y="24345"/>
                  </a:lnTo>
                  <a:cubicBezTo>
                    <a:pt x="471461" y="186603"/>
                    <a:pt x="571820" y="410761"/>
                    <a:pt x="571820" y="658359"/>
                  </a:cubicBezTo>
                  <a:cubicBezTo>
                    <a:pt x="571820" y="905956"/>
                    <a:pt x="471461" y="1130114"/>
                    <a:pt x="309203" y="1292372"/>
                  </a:cubicBezTo>
                  <a:lnTo>
                    <a:pt x="289403" y="1310368"/>
                  </a:lnTo>
                  <a:lnTo>
                    <a:pt x="289403" y="1316717"/>
                  </a:lnTo>
                  <a:lnTo>
                    <a:pt x="287393" y="1314890"/>
                  </a:lnTo>
                  <a:lnTo>
                    <a:pt x="285910" y="1313542"/>
                  </a:lnTo>
                  <a:lnTo>
                    <a:pt x="282417" y="1316717"/>
                  </a:lnTo>
                  <a:lnTo>
                    <a:pt x="282417" y="1310367"/>
                  </a:lnTo>
                  <a:lnTo>
                    <a:pt x="262617" y="1292372"/>
                  </a:lnTo>
                  <a:cubicBezTo>
                    <a:pt x="100359" y="1130113"/>
                    <a:pt x="0" y="905956"/>
                    <a:pt x="0" y="658358"/>
                  </a:cubicBezTo>
                  <a:cubicBezTo>
                    <a:pt x="0" y="410761"/>
                    <a:pt x="100359" y="186603"/>
                    <a:pt x="262617" y="24345"/>
                  </a:cubicBezTo>
                  <a:lnTo>
                    <a:pt x="282417" y="6349"/>
                  </a:lnTo>
                  <a:close/>
                </a:path>
              </a:pathLst>
            </a:custGeom>
            <a:solidFill>
              <a:schemeClr val="accent4">
                <a:alpha val="4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B037EB3-1772-4BA8-A95A-E5DBDFEA32B0}"/>
                </a:ext>
              </a:extLst>
            </p:cNvPr>
            <p:cNvGrpSpPr/>
            <p:nvPr/>
          </p:nvGrpSpPr>
          <p:grpSpPr>
            <a:xfrm rot="2700000" flipH="1">
              <a:off x="10112436" y="4359902"/>
              <a:ext cx="571820" cy="1620000"/>
              <a:chOff x="8482785" y="4330454"/>
              <a:chExt cx="571820" cy="1620000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1F47AC1-63D0-47F3-9728-1A0A0543494B}"/>
                  </a:ext>
                </a:extLst>
              </p:cNvPr>
              <p:cNvSpPr/>
              <p:nvPr/>
            </p:nvSpPr>
            <p:spPr>
              <a:xfrm>
                <a:off x="8482785" y="4333632"/>
                <a:ext cx="571820" cy="1311956"/>
              </a:xfrm>
              <a:custGeom>
                <a:avLst/>
                <a:gdLst>
                  <a:gd name="connsiteX0" fmla="*/ 282417 w 571820"/>
                  <a:gd name="connsiteY0" fmla="*/ 0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82417 w 571820"/>
                  <a:gd name="connsiteY0" fmla="*/ 6349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17" fmla="*/ 282417 w 571820"/>
                  <a:gd name="connsiteY17" fmla="*/ 6349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289403 w 571820"/>
                  <a:gd name="connsiteY4" fmla="*/ 6349 h 1316717"/>
                  <a:gd name="connsiteX5" fmla="*/ 309203 w 571820"/>
                  <a:gd name="connsiteY5" fmla="*/ 24345 h 1316717"/>
                  <a:gd name="connsiteX6" fmla="*/ 571820 w 571820"/>
                  <a:gd name="connsiteY6" fmla="*/ 658359 h 1316717"/>
                  <a:gd name="connsiteX7" fmla="*/ 309203 w 571820"/>
                  <a:gd name="connsiteY7" fmla="*/ 1292372 h 1316717"/>
                  <a:gd name="connsiteX8" fmla="*/ 289403 w 571820"/>
                  <a:gd name="connsiteY8" fmla="*/ 1310368 h 1316717"/>
                  <a:gd name="connsiteX9" fmla="*/ 289403 w 571820"/>
                  <a:gd name="connsiteY9" fmla="*/ 1316717 h 1316717"/>
                  <a:gd name="connsiteX10" fmla="*/ 287393 w 571820"/>
                  <a:gd name="connsiteY10" fmla="*/ 1314890 h 1316717"/>
                  <a:gd name="connsiteX11" fmla="*/ 285910 w 571820"/>
                  <a:gd name="connsiteY11" fmla="*/ 1313542 h 1316717"/>
                  <a:gd name="connsiteX12" fmla="*/ 282417 w 571820"/>
                  <a:gd name="connsiteY12" fmla="*/ 1316717 h 1316717"/>
                  <a:gd name="connsiteX13" fmla="*/ 282417 w 571820"/>
                  <a:gd name="connsiteY13" fmla="*/ 1310367 h 1316717"/>
                  <a:gd name="connsiteX14" fmla="*/ 262617 w 571820"/>
                  <a:gd name="connsiteY14" fmla="*/ 1292372 h 1316717"/>
                  <a:gd name="connsiteX15" fmla="*/ 0 w 571820"/>
                  <a:gd name="connsiteY15" fmla="*/ 658358 h 1316717"/>
                  <a:gd name="connsiteX16" fmla="*/ 262617 w 571820"/>
                  <a:gd name="connsiteY16" fmla="*/ 24345 h 1316717"/>
                  <a:gd name="connsiteX0" fmla="*/ 262617 w 571820"/>
                  <a:gd name="connsiteY0" fmla="*/ 24345 h 1316717"/>
                  <a:gd name="connsiteX1" fmla="*/ 285910 w 571820"/>
                  <a:gd name="connsiteY1" fmla="*/ 3175 h 1316717"/>
                  <a:gd name="connsiteX2" fmla="*/ 287393 w 571820"/>
                  <a:gd name="connsiteY2" fmla="*/ 1827 h 1316717"/>
                  <a:gd name="connsiteX3" fmla="*/ 289403 w 571820"/>
                  <a:gd name="connsiteY3" fmla="*/ 0 h 1316717"/>
                  <a:gd name="connsiteX4" fmla="*/ 309203 w 571820"/>
                  <a:gd name="connsiteY4" fmla="*/ 24345 h 1316717"/>
                  <a:gd name="connsiteX5" fmla="*/ 571820 w 571820"/>
                  <a:gd name="connsiteY5" fmla="*/ 658359 h 1316717"/>
                  <a:gd name="connsiteX6" fmla="*/ 309203 w 571820"/>
                  <a:gd name="connsiteY6" fmla="*/ 1292372 h 1316717"/>
                  <a:gd name="connsiteX7" fmla="*/ 289403 w 571820"/>
                  <a:gd name="connsiteY7" fmla="*/ 1310368 h 1316717"/>
                  <a:gd name="connsiteX8" fmla="*/ 289403 w 571820"/>
                  <a:gd name="connsiteY8" fmla="*/ 1316717 h 1316717"/>
                  <a:gd name="connsiteX9" fmla="*/ 287393 w 571820"/>
                  <a:gd name="connsiteY9" fmla="*/ 1314890 h 1316717"/>
                  <a:gd name="connsiteX10" fmla="*/ 285910 w 571820"/>
                  <a:gd name="connsiteY10" fmla="*/ 1313542 h 1316717"/>
                  <a:gd name="connsiteX11" fmla="*/ 282417 w 571820"/>
                  <a:gd name="connsiteY11" fmla="*/ 1316717 h 1316717"/>
                  <a:gd name="connsiteX12" fmla="*/ 282417 w 571820"/>
                  <a:gd name="connsiteY12" fmla="*/ 1310367 h 1316717"/>
                  <a:gd name="connsiteX13" fmla="*/ 262617 w 571820"/>
                  <a:gd name="connsiteY13" fmla="*/ 1292372 h 1316717"/>
                  <a:gd name="connsiteX14" fmla="*/ 0 w 571820"/>
                  <a:gd name="connsiteY14" fmla="*/ 658358 h 1316717"/>
                  <a:gd name="connsiteX15" fmla="*/ 262617 w 571820"/>
                  <a:gd name="connsiteY15" fmla="*/ 24345 h 1316717"/>
                  <a:gd name="connsiteX0" fmla="*/ 262617 w 571820"/>
                  <a:gd name="connsiteY0" fmla="*/ 22518 h 1314890"/>
                  <a:gd name="connsiteX1" fmla="*/ 285910 w 571820"/>
                  <a:gd name="connsiteY1" fmla="*/ 1348 h 1314890"/>
                  <a:gd name="connsiteX2" fmla="*/ 287393 w 571820"/>
                  <a:gd name="connsiteY2" fmla="*/ 0 h 1314890"/>
                  <a:gd name="connsiteX3" fmla="*/ 309203 w 571820"/>
                  <a:gd name="connsiteY3" fmla="*/ 22518 h 1314890"/>
                  <a:gd name="connsiteX4" fmla="*/ 571820 w 571820"/>
                  <a:gd name="connsiteY4" fmla="*/ 656532 h 1314890"/>
                  <a:gd name="connsiteX5" fmla="*/ 309203 w 571820"/>
                  <a:gd name="connsiteY5" fmla="*/ 1290545 h 1314890"/>
                  <a:gd name="connsiteX6" fmla="*/ 289403 w 571820"/>
                  <a:gd name="connsiteY6" fmla="*/ 1308541 h 1314890"/>
                  <a:gd name="connsiteX7" fmla="*/ 289403 w 571820"/>
                  <a:gd name="connsiteY7" fmla="*/ 1314890 h 1314890"/>
                  <a:gd name="connsiteX8" fmla="*/ 287393 w 571820"/>
                  <a:gd name="connsiteY8" fmla="*/ 1313063 h 1314890"/>
                  <a:gd name="connsiteX9" fmla="*/ 285910 w 571820"/>
                  <a:gd name="connsiteY9" fmla="*/ 1311715 h 1314890"/>
                  <a:gd name="connsiteX10" fmla="*/ 282417 w 571820"/>
                  <a:gd name="connsiteY10" fmla="*/ 1314890 h 1314890"/>
                  <a:gd name="connsiteX11" fmla="*/ 282417 w 571820"/>
                  <a:gd name="connsiteY11" fmla="*/ 1308540 h 1314890"/>
                  <a:gd name="connsiteX12" fmla="*/ 262617 w 571820"/>
                  <a:gd name="connsiteY12" fmla="*/ 1290545 h 1314890"/>
                  <a:gd name="connsiteX13" fmla="*/ 0 w 571820"/>
                  <a:gd name="connsiteY13" fmla="*/ 656531 h 1314890"/>
                  <a:gd name="connsiteX14" fmla="*/ 262617 w 571820"/>
                  <a:gd name="connsiteY14" fmla="*/ 22518 h 1314890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82417 w 571820"/>
                  <a:gd name="connsiteY10" fmla="*/ 1307192 h 1313542"/>
                  <a:gd name="connsiteX11" fmla="*/ 262617 w 571820"/>
                  <a:gd name="connsiteY11" fmla="*/ 1289197 h 1313542"/>
                  <a:gd name="connsiteX12" fmla="*/ 0 w 571820"/>
                  <a:gd name="connsiteY12" fmla="*/ 655183 h 1313542"/>
                  <a:gd name="connsiteX13" fmla="*/ 262617 w 571820"/>
                  <a:gd name="connsiteY13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82417 w 571820"/>
                  <a:gd name="connsiteY9" fmla="*/ 1313542 h 1313542"/>
                  <a:gd name="connsiteX10" fmla="*/ 262617 w 571820"/>
                  <a:gd name="connsiteY10" fmla="*/ 1289197 h 1313542"/>
                  <a:gd name="connsiteX11" fmla="*/ 0 w 571820"/>
                  <a:gd name="connsiteY11" fmla="*/ 655183 h 1313542"/>
                  <a:gd name="connsiteX12" fmla="*/ 262617 w 571820"/>
                  <a:gd name="connsiteY12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85910 w 571820"/>
                  <a:gd name="connsiteY8" fmla="*/ 1310367 h 1313542"/>
                  <a:gd name="connsiteX9" fmla="*/ 262617 w 571820"/>
                  <a:gd name="connsiteY9" fmla="*/ 1289197 h 1313542"/>
                  <a:gd name="connsiteX10" fmla="*/ 0 w 571820"/>
                  <a:gd name="connsiteY10" fmla="*/ 655183 h 1313542"/>
                  <a:gd name="connsiteX11" fmla="*/ 262617 w 571820"/>
                  <a:gd name="connsiteY11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87393 w 571820"/>
                  <a:gd name="connsiteY7" fmla="*/ 1311715 h 1313542"/>
                  <a:gd name="connsiteX8" fmla="*/ 262617 w 571820"/>
                  <a:gd name="connsiteY8" fmla="*/ 1289197 h 1313542"/>
                  <a:gd name="connsiteX9" fmla="*/ 0 w 571820"/>
                  <a:gd name="connsiteY9" fmla="*/ 655183 h 1313542"/>
                  <a:gd name="connsiteX10" fmla="*/ 262617 w 571820"/>
                  <a:gd name="connsiteY10" fmla="*/ 21170 h 1313542"/>
                  <a:gd name="connsiteX0" fmla="*/ 262617 w 571820"/>
                  <a:gd name="connsiteY0" fmla="*/ 21170 h 1313542"/>
                  <a:gd name="connsiteX1" fmla="*/ 285910 w 571820"/>
                  <a:gd name="connsiteY1" fmla="*/ 0 h 1313542"/>
                  <a:gd name="connsiteX2" fmla="*/ 309203 w 571820"/>
                  <a:gd name="connsiteY2" fmla="*/ 21170 h 1313542"/>
                  <a:gd name="connsiteX3" fmla="*/ 571820 w 571820"/>
                  <a:gd name="connsiteY3" fmla="*/ 655184 h 1313542"/>
                  <a:gd name="connsiteX4" fmla="*/ 309203 w 571820"/>
                  <a:gd name="connsiteY4" fmla="*/ 1289197 h 1313542"/>
                  <a:gd name="connsiteX5" fmla="*/ 289403 w 571820"/>
                  <a:gd name="connsiteY5" fmla="*/ 1307193 h 1313542"/>
                  <a:gd name="connsiteX6" fmla="*/ 289403 w 571820"/>
                  <a:gd name="connsiteY6" fmla="*/ 1313542 h 1313542"/>
                  <a:gd name="connsiteX7" fmla="*/ 262617 w 571820"/>
                  <a:gd name="connsiteY7" fmla="*/ 1289197 h 1313542"/>
                  <a:gd name="connsiteX8" fmla="*/ 0 w 571820"/>
                  <a:gd name="connsiteY8" fmla="*/ 655183 h 1313542"/>
                  <a:gd name="connsiteX9" fmla="*/ 262617 w 571820"/>
                  <a:gd name="connsiteY9" fmla="*/ 21170 h 1313542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9403 w 571820"/>
                  <a:gd name="connsiteY5" fmla="*/ 1307193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64739"/>
                  <a:gd name="connsiteX1" fmla="*/ 285910 w 571820"/>
                  <a:gd name="connsiteY1" fmla="*/ 0 h 1364739"/>
                  <a:gd name="connsiteX2" fmla="*/ 309203 w 571820"/>
                  <a:gd name="connsiteY2" fmla="*/ 21170 h 1364739"/>
                  <a:gd name="connsiteX3" fmla="*/ 571820 w 571820"/>
                  <a:gd name="connsiteY3" fmla="*/ 655184 h 1364739"/>
                  <a:gd name="connsiteX4" fmla="*/ 309203 w 571820"/>
                  <a:gd name="connsiteY4" fmla="*/ 1289197 h 1364739"/>
                  <a:gd name="connsiteX5" fmla="*/ 285832 w 571820"/>
                  <a:gd name="connsiteY5" fmla="*/ 1311956 h 1364739"/>
                  <a:gd name="connsiteX6" fmla="*/ 177485 w 571820"/>
                  <a:gd name="connsiteY6" fmla="*/ 1364739 h 1364739"/>
                  <a:gd name="connsiteX7" fmla="*/ 262617 w 571820"/>
                  <a:gd name="connsiteY7" fmla="*/ 1289197 h 1364739"/>
                  <a:gd name="connsiteX8" fmla="*/ 0 w 571820"/>
                  <a:gd name="connsiteY8" fmla="*/ 655183 h 1364739"/>
                  <a:gd name="connsiteX9" fmla="*/ 262617 w 571820"/>
                  <a:gd name="connsiteY9" fmla="*/ 21170 h 1364739"/>
                  <a:gd name="connsiteX0" fmla="*/ 262617 w 571820"/>
                  <a:gd name="connsiteY0" fmla="*/ 21170 h 1311956"/>
                  <a:gd name="connsiteX1" fmla="*/ 285910 w 571820"/>
                  <a:gd name="connsiteY1" fmla="*/ 0 h 1311956"/>
                  <a:gd name="connsiteX2" fmla="*/ 309203 w 571820"/>
                  <a:gd name="connsiteY2" fmla="*/ 21170 h 1311956"/>
                  <a:gd name="connsiteX3" fmla="*/ 571820 w 571820"/>
                  <a:gd name="connsiteY3" fmla="*/ 655184 h 1311956"/>
                  <a:gd name="connsiteX4" fmla="*/ 309203 w 571820"/>
                  <a:gd name="connsiteY4" fmla="*/ 1289197 h 1311956"/>
                  <a:gd name="connsiteX5" fmla="*/ 285832 w 571820"/>
                  <a:gd name="connsiteY5" fmla="*/ 1311956 h 1311956"/>
                  <a:gd name="connsiteX6" fmla="*/ 262617 w 571820"/>
                  <a:gd name="connsiteY6" fmla="*/ 1289197 h 1311956"/>
                  <a:gd name="connsiteX7" fmla="*/ 0 w 571820"/>
                  <a:gd name="connsiteY7" fmla="*/ 655183 h 1311956"/>
                  <a:gd name="connsiteX8" fmla="*/ 262617 w 571820"/>
                  <a:gd name="connsiteY8" fmla="*/ 21170 h 1311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71820" h="1311956">
                    <a:moveTo>
                      <a:pt x="262617" y="21170"/>
                    </a:moveTo>
                    <a:lnTo>
                      <a:pt x="285910" y="0"/>
                    </a:lnTo>
                    <a:lnTo>
                      <a:pt x="309203" y="21170"/>
                    </a:lnTo>
                    <a:cubicBezTo>
                      <a:pt x="471461" y="183428"/>
                      <a:pt x="571820" y="407586"/>
                      <a:pt x="571820" y="655184"/>
                    </a:cubicBezTo>
                    <a:cubicBezTo>
                      <a:pt x="571820" y="902781"/>
                      <a:pt x="471461" y="1126939"/>
                      <a:pt x="309203" y="1289197"/>
                    </a:cubicBezTo>
                    <a:lnTo>
                      <a:pt x="285832" y="1311956"/>
                    </a:lnTo>
                    <a:lnTo>
                      <a:pt x="262617" y="1289197"/>
                    </a:lnTo>
                    <a:cubicBezTo>
                      <a:pt x="100359" y="1126938"/>
                      <a:pt x="0" y="902781"/>
                      <a:pt x="0" y="655183"/>
                    </a:cubicBezTo>
                    <a:cubicBezTo>
                      <a:pt x="0" y="407586"/>
                      <a:pt x="100359" y="183428"/>
                      <a:pt x="262617" y="21170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03A57D6-0C36-4560-A08A-16768551EF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8695" y="4330454"/>
                <a:ext cx="0" cy="16200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8543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794F-0C7D-47A6-A355-9B54F3A08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8BEFC-5F95-43C3-A662-CF24426C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500" y="1790700"/>
            <a:ext cx="10026650" cy="39782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20A41-C226-41AB-8766-C9BF3E9BF9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795E9-017B-4505-810D-A5F553A56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6A1BD-3429-4C11-B230-8AD083EC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994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11CA2-18BF-408B-A40C-B43A0A7B8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899079" y="1079500"/>
            <a:ext cx="1292662" cy="4689476"/>
          </a:xfrm>
        </p:spPr>
        <p:txBody>
          <a:bodyPr vert="eaVer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24B6-12FC-41A1-AF7C-7E3931D972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79499" y="1079500"/>
            <a:ext cx="8495943" cy="46894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CF957-F921-48CF-97FE-91190C1AE9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3F49D-6E0C-47F7-BAAD-A427913DC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8A122-F390-46CF-BECF-3AE05CA58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15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A217A-A229-4751-8D09-0CAD914F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DEA33-60C3-4B28-B3EF-E93D6D46A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D3B28-C66B-4279-AB67-2BC1D01239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FF39-A0DA-4F77-9297-B83C86B5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7D65A-9D4E-42F6-A8BF-1EEAFB18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71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17BB-B242-4CC6-887C-83E08CE2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2252663"/>
            <a:ext cx="4457700" cy="2349500"/>
          </a:xfrm>
        </p:spPr>
        <p:txBody>
          <a:bodyPr anchor="ctr" anchorCtr="0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95823-EA83-493F-8FEC-C72B5B9CF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54800" y="2252664"/>
            <a:ext cx="4451348" cy="2349500"/>
          </a:xfrm>
        </p:spPr>
        <p:txBody>
          <a:bodyPr anchor="ctr" anchorCtr="0"/>
          <a:lstStyle>
            <a:lvl1pPr marL="0" indent="0">
              <a:buNone/>
              <a:defRPr sz="2400" i="1">
                <a:solidFill>
                  <a:schemeClr val="tx1">
                    <a:alpha val="7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E08E54-36BB-4AB4-BE1F-5FA8207B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53A6A-C55A-40A1-A3BB-DB417047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6E656-7AC0-4BD3-AFE5-4B5122E2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9ABE19D-0B51-4388-93D1-0CD6B767115D}"/>
              </a:ext>
            </a:extLst>
          </p:cNvPr>
          <p:cNvGrpSpPr/>
          <p:nvPr/>
        </p:nvGrpSpPr>
        <p:grpSpPr>
          <a:xfrm>
            <a:off x="999771" y="932104"/>
            <a:ext cx="913428" cy="1032464"/>
            <a:chOff x="999771" y="932104"/>
            <a:chExt cx="913428" cy="1032464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226ED6-7133-4222-9552-0EA4B1B3C9FB}"/>
                </a:ext>
              </a:extLst>
            </p:cNvPr>
            <p:cNvGrpSpPr/>
            <p:nvPr/>
          </p:nvGrpSpPr>
          <p:grpSpPr>
            <a:xfrm rot="8100000" flipV="1">
              <a:off x="1047457" y="1290386"/>
              <a:ext cx="865742" cy="628383"/>
              <a:chOff x="558167" y="958515"/>
              <a:chExt cx="865742" cy="628383"/>
            </a:xfrm>
            <a:solidFill>
              <a:schemeClr val="accent3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810E40-D42F-4034-93BA-54446465D20B}"/>
                  </a:ext>
                </a:extLst>
              </p:cNvPr>
              <p:cNvSpPr/>
              <p:nvPr/>
            </p:nvSpPr>
            <p:spPr>
              <a:xfrm rot="8100000" flipH="1">
                <a:off x="558167" y="1122160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0F6BFC2-CA89-42B8-8A5A-E9F26BA87FBB}"/>
                  </a:ext>
                </a:extLst>
              </p:cNvPr>
              <p:cNvSpPr/>
              <p:nvPr/>
            </p:nvSpPr>
            <p:spPr>
              <a:xfrm rot="5400000" flipH="1">
                <a:off x="959170" y="95851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solidFill>
                <a:schemeClr val="accent4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CA36485-DC1D-48C9-91B2-425DBC66D471}"/>
                </a:ext>
              </a:extLst>
            </p:cNvPr>
            <p:cNvGrpSpPr/>
            <p:nvPr/>
          </p:nvGrpSpPr>
          <p:grpSpPr>
            <a:xfrm rot="10800000" flipH="1" flipV="1">
              <a:off x="999771" y="932104"/>
              <a:ext cx="864005" cy="1032464"/>
              <a:chOff x="2207971" y="2384401"/>
              <a:chExt cx="864005" cy="1032464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0ACF276E-196C-4923-B7D1-48A8E6A1669C}"/>
                  </a:ext>
                </a:extLst>
              </p:cNvPr>
              <p:cNvSpPr/>
              <p:nvPr/>
            </p:nvSpPr>
            <p:spPr>
              <a:xfrm rot="13500000">
                <a:off x="2207971" y="2856305"/>
                <a:ext cx="464739" cy="464739"/>
              </a:xfrm>
              <a:custGeom>
                <a:avLst/>
                <a:gdLst>
                  <a:gd name="connsiteX0" fmla="*/ 464132 w 464739"/>
                  <a:gd name="connsiteY0" fmla="*/ 463881 h 464739"/>
                  <a:gd name="connsiteX1" fmla="*/ 463891 w 464739"/>
                  <a:gd name="connsiteY1" fmla="*/ 463892 h 464739"/>
                  <a:gd name="connsiteX2" fmla="*/ 463880 w 464739"/>
                  <a:gd name="connsiteY2" fmla="*/ 464132 h 464739"/>
                  <a:gd name="connsiteX3" fmla="*/ 463651 w 464739"/>
                  <a:gd name="connsiteY3" fmla="*/ 463904 h 464739"/>
                  <a:gd name="connsiteX4" fmla="*/ 446142 w 464739"/>
                  <a:gd name="connsiteY4" fmla="*/ 464739 h 464739"/>
                  <a:gd name="connsiteX5" fmla="*/ 130673 w 464739"/>
                  <a:gd name="connsiteY5" fmla="*/ 334067 h 464739"/>
                  <a:gd name="connsiteX6" fmla="*/ 0 w 464739"/>
                  <a:gd name="connsiteY6" fmla="*/ 18597 h 464739"/>
                  <a:gd name="connsiteX7" fmla="*/ 836 w 464739"/>
                  <a:gd name="connsiteY7" fmla="*/ 1089 h 464739"/>
                  <a:gd name="connsiteX8" fmla="*/ 607 w 464739"/>
                  <a:gd name="connsiteY8" fmla="*/ 859 h 464739"/>
                  <a:gd name="connsiteX9" fmla="*/ 848 w 464739"/>
                  <a:gd name="connsiteY9" fmla="*/ 848 h 464739"/>
                  <a:gd name="connsiteX10" fmla="*/ 859 w 464739"/>
                  <a:gd name="connsiteY10" fmla="*/ 607 h 464739"/>
                  <a:gd name="connsiteX11" fmla="*/ 1089 w 464739"/>
                  <a:gd name="connsiteY11" fmla="*/ 836 h 464739"/>
                  <a:gd name="connsiteX12" fmla="*/ 18597 w 464739"/>
                  <a:gd name="connsiteY12" fmla="*/ 0 h 464739"/>
                  <a:gd name="connsiteX13" fmla="*/ 334067 w 464739"/>
                  <a:gd name="connsiteY13" fmla="*/ 130672 h 464739"/>
                  <a:gd name="connsiteX14" fmla="*/ 464739 w 464739"/>
                  <a:gd name="connsiteY14" fmla="*/ 446142 h 464739"/>
                  <a:gd name="connsiteX15" fmla="*/ 463903 w 464739"/>
                  <a:gd name="connsiteY15" fmla="*/ 463652 h 464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9" h="464739">
                    <a:moveTo>
                      <a:pt x="464132" y="463881"/>
                    </a:moveTo>
                    <a:lnTo>
                      <a:pt x="463891" y="463892"/>
                    </a:lnTo>
                    <a:lnTo>
                      <a:pt x="463880" y="464132"/>
                    </a:lnTo>
                    <a:lnTo>
                      <a:pt x="463651" y="463904"/>
                    </a:lnTo>
                    <a:lnTo>
                      <a:pt x="446142" y="464739"/>
                    </a:lnTo>
                    <a:cubicBezTo>
                      <a:pt x="331965" y="464739"/>
                      <a:pt x="217787" y="421182"/>
                      <a:pt x="130673" y="334067"/>
                    </a:cubicBezTo>
                    <a:cubicBezTo>
                      <a:pt x="43558" y="246953"/>
                      <a:pt x="1" y="132775"/>
                      <a:pt x="0" y="18597"/>
                    </a:cubicBezTo>
                    <a:lnTo>
                      <a:pt x="836" y="1089"/>
                    </a:lnTo>
                    <a:lnTo>
                      <a:pt x="607" y="859"/>
                    </a:lnTo>
                    <a:lnTo>
                      <a:pt x="848" y="848"/>
                    </a:lnTo>
                    <a:lnTo>
                      <a:pt x="859" y="607"/>
                    </a:lnTo>
                    <a:lnTo>
                      <a:pt x="1089" y="836"/>
                    </a:lnTo>
                    <a:lnTo>
                      <a:pt x="18597" y="0"/>
                    </a:lnTo>
                    <a:cubicBezTo>
                      <a:pt x="132775" y="0"/>
                      <a:pt x="246952" y="43557"/>
                      <a:pt x="334067" y="130672"/>
                    </a:cubicBezTo>
                    <a:cubicBezTo>
                      <a:pt x="421182" y="217787"/>
                      <a:pt x="464739" y="331964"/>
                      <a:pt x="464739" y="446142"/>
                    </a:cubicBezTo>
                    <a:lnTo>
                      <a:pt x="463903" y="463652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FE3686C-DFF6-4995-81B8-FA38F5BB0401}"/>
                  </a:ext>
                </a:extLst>
              </p:cNvPr>
              <p:cNvSpPr/>
              <p:nvPr/>
            </p:nvSpPr>
            <p:spPr>
              <a:xfrm rot="10800000">
                <a:off x="2607238" y="2688467"/>
                <a:ext cx="464738" cy="464738"/>
              </a:xfrm>
              <a:custGeom>
                <a:avLst/>
                <a:gdLst>
                  <a:gd name="connsiteX0" fmla="*/ 446142 w 464738"/>
                  <a:gd name="connsiteY0" fmla="*/ 464738 h 464738"/>
                  <a:gd name="connsiteX1" fmla="*/ 130673 w 464738"/>
                  <a:gd name="connsiteY1" fmla="*/ 334066 h 464738"/>
                  <a:gd name="connsiteX2" fmla="*/ 0 w 464738"/>
                  <a:gd name="connsiteY2" fmla="*/ 18596 h 464738"/>
                  <a:gd name="connsiteX3" fmla="*/ 836 w 464738"/>
                  <a:gd name="connsiteY3" fmla="*/ 1089 h 464738"/>
                  <a:gd name="connsiteX4" fmla="*/ 606 w 464738"/>
                  <a:gd name="connsiteY4" fmla="*/ 859 h 464738"/>
                  <a:gd name="connsiteX5" fmla="*/ 848 w 464738"/>
                  <a:gd name="connsiteY5" fmla="*/ 848 h 464738"/>
                  <a:gd name="connsiteX6" fmla="*/ 859 w 464738"/>
                  <a:gd name="connsiteY6" fmla="*/ 606 h 464738"/>
                  <a:gd name="connsiteX7" fmla="*/ 1089 w 464738"/>
                  <a:gd name="connsiteY7" fmla="*/ 836 h 464738"/>
                  <a:gd name="connsiteX8" fmla="*/ 18596 w 464738"/>
                  <a:gd name="connsiteY8" fmla="*/ 0 h 464738"/>
                  <a:gd name="connsiteX9" fmla="*/ 334066 w 464738"/>
                  <a:gd name="connsiteY9" fmla="*/ 130672 h 464738"/>
                  <a:gd name="connsiteX10" fmla="*/ 464738 w 464738"/>
                  <a:gd name="connsiteY10" fmla="*/ 446142 h 464738"/>
                  <a:gd name="connsiteX11" fmla="*/ 463902 w 464738"/>
                  <a:gd name="connsiteY11" fmla="*/ 463650 h 464738"/>
                  <a:gd name="connsiteX12" fmla="*/ 464132 w 464738"/>
                  <a:gd name="connsiteY12" fmla="*/ 463880 h 464738"/>
                  <a:gd name="connsiteX13" fmla="*/ 463891 w 464738"/>
                  <a:gd name="connsiteY13" fmla="*/ 463892 h 464738"/>
                  <a:gd name="connsiteX14" fmla="*/ 463879 w 464738"/>
                  <a:gd name="connsiteY14" fmla="*/ 464132 h 464738"/>
                  <a:gd name="connsiteX15" fmla="*/ 463650 w 464738"/>
                  <a:gd name="connsiteY15" fmla="*/ 463903 h 46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4738" h="464738">
                    <a:moveTo>
                      <a:pt x="446142" y="464738"/>
                    </a:moveTo>
                    <a:cubicBezTo>
                      <a:pt x="331965" y="464738"/>
                      <a:pt x="217787" y="421181"/>
                      <a:pt x="130673" y="334066"/>
                    </a:cubicBezTo>
                    <a:cubicBezTo>
                      <a:pt x="43558" y="246952"/>
                      <a:pt x="1" y="132774"/>
                      <a:pt x="0" y="18596"/>
                    </a:cubicBezTo>
                    <a:lnTo>
                      <a:pt x="836" y="1089"/>
                    </a:lnTo>
                    <a:lnTo>
                      <a:pt x="606" y="859"/>
                    </a:lnTo>
                    <a:lnTo>
                      <a:pt x="848" y="848"/>
                    </a:lnTo>
                    <a:lnTo>
                      <a:pt x="859" y="606"/>
                    </a:lnTo>
                    <a:lnTo>
                      <a:pt x="1089" y="836"/>
                    </a:lnTo>
                    <a:lnTo>
                      <a:pt x="18596" y="0"/>
                    </a:lnTo>
                    <a:cubicBezTo>
                      <a:pt x="132774" y="0"/>
                      <a:pt x="246951" y="43557"/>
                      <a:pt x="334066" y="130672"/>
                    </a:cubicBezTo>
                    <a:cubicBezTo>
                      <a:pt x="421181" y="217787"/>
                      <a:pt x="464738" y="331964"/>
                      <a:pt x="464738" y="446142"/>
                    </a:cubicBezTo>
                    <a:lnTo>
                      <a:pt x="463902" y="463650"/>
                    </a:lnTo>
                    <a:lnTo>
                      <a:pt x="464132" y="463880"/>
                    </a:lnTo>
                    <a:lnTo>
                      <a:pt x="463891" y="463892"/>
                    </a:lnTo>
                    <a:lnTo>
                      <a:pt x="463879" y="464132"/>
                    </a:lnTo>
                    <a:lnTo>
                      <a:pt x="463650" y="463903"/>
                    </a:lnTo>
                    <a:close/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9DCBF653-CCB9-47B2-9DD9-68847A45D82D}"/>
                  </a:ext>
                </a:extLst>
              </p:cNvPr>
              <p:cNvGrpSpPr/>
              <p:nvPr/>
            </p:nvGrpSpPr>
            <p:grpSpPr>
              <a:xfrm>
                <a:off x="2440769" y="2384401"/>
                <a:ext cx="313009" cy="1032464"/>
                <a:chOff x="2440769" y="2384401"/>
                <a:chExt cx="313009" cy="1032464"/>
              </a:xfrm>
            </p:grpSpPr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7F081A1F-C7C9-4907-AAED-B4E9B64973F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>
                  <a:off x="2440769" y="2516865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Straight Connector 26">
                  <a:extLst>
                    <a:ext uri="{FF2B5EF4-FFF2-40B4-BE49-F238E27FC236}">
                      <a16:creationId xmlns:a16="http://schemas.microsoft.com/office/drawing/2014/main" id="{34F8F89A-0719-4D9A-8379-9EEBD72010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100000" flipH="1">
                  <a:off x="2753778" y="2384401"/>
                  <a:ext cx="0" cy="900000"/>
                </a:xfrm>
                <a:prstGeom prst="line">
                  <a:avLst/>
                </a:prstGeom>
                <a:ln w="127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7AA5779-FF0F-4ACF-A56C-710A4CDEC8A3}"/>
              </a:ext>
            </a:extLst>
          </p:cNvPr>
          <p:cNvGrpSpPr/>
          <p:nvPr/>
        </p:nvGrpSpPr>
        <p:grpSpPr>
          <a:xfrm>
            <a:off x="1437136" y="649304"/>
            <a:ext cx="388541" cy="388541"/>
            <a:chOff x="5752675" y="5440856"/>
            <a:chExt cx="388541" cy="38854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0ADB13-4626-4F84-B513-0B58E65C248E}"/>
                </a:ext>
              </a:extLst>
            </p:cNvPr>
            <p:cNvSpPr/>
            <p:nvPr/>
          </p:nvSpPr>
          <p:spPr>
            <a:xfrm rot="10800000">
              <a:off x="5800801" y="5488982"/>
              <a:ext cx="340415" cy="34041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46BC46-AD78-4932-95BA-D3009154CA7A}"/>
                </a:ext>
              </a:extLst>
            </p:cNvPr>
            <p:cNvSpPr/>
            <p:nvPr/>
          </p:nvSpPr>
          <p:spPr>
            <a:xfrm>
              <a:off x="5752675" y="5440856"/>
              <a:ext cx="340415" cy="340415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8118F0-6EA8-4901-9161-9101C6DDD97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877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D013D-A80D-4455-B886-0C3448294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9D3AB-20B9-4D90-8106-506F44368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585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9DF39-257F-4C10-A7B4-1AA1C66F2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66000" y="1790700"/>
            <a:ext cx="4740150" cy="3978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57E5E-B324-4633-AB65-4A53498B9F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2A16D-8423-4C91-B839-F9538025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AD46B-C875-4F91-8991-4A4E5D768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26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70C3-74D3-4445-A879-4F7CF42ED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</p:spPr>
        <p:txBody>
          <a:bodyPr>
            <a:norm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64494-3C1C-49FE-ADB2-6F41CEEA8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EE19A6-8340-43A4-9B30-A27DEB9E2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9500" y="2525561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4B31-0090-483A-BF84-CEA2B22D51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64950" y="1854200"/>
            <a:ext cx="4741200" cy="553998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8DB9E9-0BD8-4F85-9342-5C5BA0D35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950" y="2525560"/>
            <a:ext cx="4741200" cy="3243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E3D3E-6168-45C3-BAB4-04FFFB9835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8F8D02-7CCF-4321-847A-CD553E52A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966368-2A9A-4617-A2A9-E4E9ACD0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529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855A-C7D7-455F-BD47-AB4221DD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79500"/>
            <a:ext cx="10026650" cy="4689475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9F6FD-C2F8-4688-B52A-ED76F48B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358F0F-237C-4F8E-A5A7-48269F70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3629E-70C3-44A4-A268-2194CD424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207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232D4-EC56-49D3-B967-D972B5E5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2C3171-136A-405F-B1CF-C0DAFAA21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23E7E-BA29-40D2-BE24-10E7F7050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0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607EF-706F-47DD-B487-7C3E4EDE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607" y="1011238"/>
            <a:ext cx="3906000" cy="12924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98442-7D9F-4D62-866B-FBA382F06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0" y="955230"/>
            <a:ext cx="5583193" cy="4813745"/>
          </a:xfr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4800"/>
            </a:lvl1pPr>
            <a:lvl2pPr marL="0">
              <a:lnSpc>
                <a:spcPct val="100000"/>
              </a:lnSpc>
              <a:defRPr sz="4800"/>
            </a:lvl2pPr>
            <a:lvl3pPr marL="0" indent="0">
              <a:buNone/>
              <a:defRPr sz="2000"/>
            </a:lvl3pPr>
            <a:lvl4pPr marL="0">
              <a:defRPr sz="2000"/>
            </a:lvl4pPr>
            <a:lvl5pPr marL="360000"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7D1DB7-AC43-460E-B3C5-9F8B37D1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499" y="2664000"/>
            <a:ext cx="3905999" cy="3106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C5DE9-6995-4F6E-AF64-6CE9A677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BC655-2B4D-48CA-90B9-740400332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A7E0-1D83-4CE0-9FFE-3EEE2B3C2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890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7F85-950A-4BED-AE31-5C85DE4FA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1" y="1011238"/>
            <a:ext cx="3905250" cy="1292662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13A008-3741-4305-8A06-C0D8404A3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31813"/>
            <a:ext cx="6113812" cy="578484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ADC63-3365-4920-AF26-600F4D2E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9500" y="2663825"/>
            <a:ext cx="3905250" cy="310515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161BE-EF8B-4F4D-8197-61442EBC46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/>
          <a:lstStyle/>
          <a:p>
            <a:fld id="{64F0E216-BA48-4F04-AC4F-645AA0DD6AC6}" type="datetimeFigureOut">
              <a:rPr lang="en-US" smtClean="0"/>
              <a:t>11/27/2023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D37897-BFE5-414E-9334-53116988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F024-9A20-4B80-976D-420DCCD1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135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00152-D18D-4405-8FB2-5985831B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500" y="1011238"/>
            <a:ext cx="10026650" cy="65563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E92E1-0C4A-474E-8E29-8DB404101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9500" y="1790700"/>
            <a:ext cx="10026650" cy="39782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E245-B48B-4526-8D2D-9475E64B06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1338" y="6401999"/>
            <a:ext cx="2206625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11/27/2023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0FE5C-A494-40F2-A357-786AFFA631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08350" y="6401999"/>
            <a:ext cx="5575300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686A1-EDE2-44D9-A671-F708A6F883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2800" y="6401999"/>
            <a:ext cx="2208212" cy="36933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000" cap="all" spc="300" baseline="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1025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 cap="all" spc="4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25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Tx/>
        <a:buNone/>
        <a:defRPr sz="2000" i="1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25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Wingdings" panose="05000000000000000000" pitchFamily="2" charset="2"/>
        <a:buChar char="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ev.to/kavinbharathi/the-fascinating-wave-function-collapse-algorithm-4nc3#:~:text=Wave%20function%20collapse%20is%20a,without%20any%20artificial%20intelligence%20shenanigan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F4CD6D0-88B6-45F4-AC60-54587D3C9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video game screen with a person in a blue garment standing in front of a fire&#10;&#10;Description automatically generated">
            <a:extLst>
              <a:ext uri="{FF2B5EF4-FFF2-40B4-BE49-F238E27FC236}">
                <a16:creationId xmlns:a16="http://schemas.microsoft.com/office/drawing/2014/main" id="{4C9DA94A-119C-2B49-31A2-5E8F1127E0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CFCE6BC-4706-49A2-816A-A44669F98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8637" y="1"/>
            <a:ext cx="8894726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4902"/>
                </a:srgbClr>
              </a:gs>
              <a:gs pos="80000">
                <a:srgbClr val="000000">
                  <a:alpha val="0"/>
                </a:srgbClr>
              </a:gs>
              <a:gs pos="51000">
                <a:srgbClr val="000000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2519508-A780-4D3C-AFC8-363D53F24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539400 w 12192000"/>
              <a:gd name="connsiteY0" fmla="*/ 540000 h 6858000"/>
              <a:gd name="connsiteX1" fmla="*/ 539400 w 12192000"/>
              <a:gd name="connsiteY1" fmla="*/ 6318000 h 6858000"/>
              <a:gd name="connsiteX2" fmla="*/ 11652600 w 12192000"/>
              <a:gd name="connsiteY2" fmla="*/ 6318000 h 6858000"/>
              <a:gd name="connsiteX3" fmla="*/ 11652600 w 12192000"/>
              <a:gd name="connsiteY3" fmla="*/ 54000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539400" y="540000"/>
                </a:moveTo>
                <a:lnTo>
                  <a:pt x="539400" y="6318000"/>
                </a:lnTo>
                <a:lnTo>
                  <a:pt x="11652600" y="6318000"/>
                </a:lnTo>
                <a:lnTo>
                  <a:pt x="11652600" y="5400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5">
            <a:extLst>
              <a:ext uri="{FF2B5EF4-FFF2-40B4-BE49-F238E27FC236}">
                <a16:creationId xmlns:a16="http://schemas.microsoft.com/office/drawing/2014/main" id="{96FFB859-0BF4-44C8-92CE-827BC0BED6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431686" y="432884"/>
            <a:ext cx="11113200" cy="5778000"/>
          </a:xfrm>
          <a:custGeom>
            <a:avLst/>
            <a:gdLst>
              <a:gd name="connsiteX0" fmla="*/ 0 w 6660000"/>
              <a:gd name="connsiteY0" fmla="*/ 0 h 5760000"/>
              <a:gd name="connsiteX1" fmla="*/ 6660000 w 6660000"/>
              <a:gd name="connsiteY1" fmla="*/ 0 h 5760000"/>
              <a:gd name="connsiteX2" fmla="*/ 6660000 w 6660000"/>
              <a:gd name="connsiteY2" fmla="*/ 5760000 h 5760000"/>
              <a:gd name="connsiteX3" fmla="*/ 0 w 6660000"/>
              <a:gd name="connsiteY3" fmla="*/ 5760000 h 5760000"/>
              <a:gd name="connsiteX4" fmla="*/ 0 w 6660000"/>
              <a:gd name="connsiteY4" fmla="*/ 0 h 5760000"/>
              <a:gd name="connsiteX0" fmla="*/ 6660000 w 6751440"/>
              <a:gd name="connsiteY0" fmla="*/ 0 h 5760000"/>
              <a:gd name="connsiteX1" fmla="*/ 6660000 w 6751440"/>
              <a:gd name="connsiteY1" fmla="*/ 5760000 h 5760000"/>
              <a:gd name="connsiteX2" fmla="*/ 0 w 6751440"/>
              <a:gd name="connsiteY2" fmla="*/ 5760000 h 5760000"/>
              <a:gd name="connsiteX3" fmla="*/ 0 w 6751440"/>
              <a:gd name="connsiteY3" fmla="*/ 0 h 5760000"/>
              <a:gd name="connsiteX4" fmla="*/ 6751440 w 6751440"/>
              <a:gd name="connsiteY4" fmla="*/ 9144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4" fmla="*/ 5068690 w 6660000"/>
              <a:gd name="connsiteY4" fmla="*/ 22479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0" fmla="*/ 6660000 w 6660000"/>
              <a:gd name="connsiteY0" fmla="*/ 5760000 h 5760000"/>
              <a:gd name="connsiteX1" fmla="*/ 0 w 6660000"/>
              <a:gd name="connsiteY1" fmla="*/ 5760000 h 5760000"/>
              <a:gd name="connsiteX2" fmla="*/ 0 w 6660000"/>
              <a:gd name="connsiteY2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60000" h="5760000">
                <a:moveTo>
                  <a:pt x="6660000" y="5760000"/>
                </a:moveTo>
                <a:lnTo>
                  <a:pt x="0" y="576000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B44254-CCCE-BF29-1B84-D9F3E8A4B4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7100" y="1079500"/>
            <a:ext cx="7797799" cy="21384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Project Tarnished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C28398-ABF4-A793-C1B4-66B6A33310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08350" y="4113213"/>
            <a:ext cx="5575300" cy="165576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JC Way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E7C23BC-DAA6-40E1-8166-B8C4439D1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5">
            <a:extLst>
              <a:ext uri="{FF2B5EF4-FFF2-40B4-BE49-F238E27FC236}">
                <a16:creationId xmlns:a16="http://schemas.microsoft.com/office/drawing/2014/main" id="{AA3C88C9-7D12-4F69-958C-2A345F963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431686" y="6210884"/>
            <a:ext cx="11113200" cy="0"/>
          </a:xfrm>
          <a:custGeom>
            <a:avLst/>
            <a:gdLst>
              <a:gd name="connsiteX0" fmla="*/ 0 w 6660000"/>
              <a:gd name="connsiteY0" fmla="*/ 0 h 5760000"/>
              <a:gd name="connsiteX1" fmla="*/ 6660000 w 6660000"/>
              <a:gd name="connsiteY1" fmla="*/ 0 h 5760000"/>
              <a:gd name="connsiteX2" fmla="*/ 6660000 w 6660000"/>
              <a:gd name="connsiteY2" fmla="*/ 5760000 h 5760000"/>
              <a:gd name="connsiteX3" fmla="*/ 0 w 6660000"/>
              <a:gd name="connsiteY3" fmla="*/ 5760000 h 5760000"/>
              <a:gd name="connsiteX4" fmla="*/ 0 w 6660000"/>
              <a:gd name="connsiteY4" fmla="*/ 0 h 5760000"/>
              <a:gd name="connsiteX0" fmla="*/ 6660000 w 6751440"/>
              <a:gd name="connsiteY0" fmla="*/ 0 h 5760000"/>
              <a:gd name="connsiteX1" fmla="*/ 6660000 w 6751440"/>
              <a:gd name="connsiteY1" fmla="*/ 5760000 h 5760000"/>
              <a:gd name="connsiteX2" fmla="*/ 0 w 6751440"/>
              <a:gd name="connsiteY2" fmla="*/ 5760000 h 5760000"/>
              <a:gd name="connsiteX3" fmla="*/ 0 w 6751440"/>
              <a:gd name="connsiteY3" fmla="*/ 0 h 5760000"/>
              <a:gd name="connsiteX4" fmla="*/ 6751440 w 6751440"/>
              <a:gd name="connsiteY4" fmla="*/ 9144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4" fmla="*/ 5068690 w 6660000"/>
              <a:gd name="connsiteY4" fmla="*/ 22479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0" fmla="*/ 6660000 w 6660000"/>
              <a:gd name="connsiteY0" fmla="*/ 5760000 h 5760000"/>
              <a:gd name="connsiteX1" fmla="*/ 0 w 6660000"/>
              <a:gd name="connsiteY1" fmla="*/ 5760000 h 5760000"/>
              <a:gd name="connsiteX2" fmla="*/ 0 w 6660000"/>
              <a:gd name="connsiteY2" fmla="*/ 0 h 5760000"/>
              <a:gd name="connsiteX0" fmla="*/ 6660000 w 6660000"/>
              <a:gd name="connsiteY0" fmla="*/ 0 h 0"/>
              <a:gd name="connsiteX1" fmla="*/ 0 w 66600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660000">
                <a:moveTo>
                  <a:pt x="6660000" y="0"/>
                </a:moveTo>
                <a:lnTo>
                  <a:pt x="0" y="0"/>
                </a:lnTo>
              </a:path>
            </a:pathLst>
          </a:custGeom>
          <a:solidFill>
            <a:schemeClr val="tx2">
              <a:alpha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5">
            <a:extLst>
              <a:ext uri="{FF2B5EF4-FFF2-40B4-BE49-F238E27FC236}">
                <a16:creationId xmlns:a16="http://schemas.microsoft.com/office/drawing/2014/main" id="{D6F31C7F-BCF9-4876-B103-B1470FB2E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1544886" y="432884"/>
            <a:ext cx="0" cy="5778000"/>
          </a:xfrm>
          <a:custGeom>
            <a:avLst/>
            <a:gdLst>
              <a:gd name="connsiteX0" fmla="*/ 0 w 6660000"/>
              <a:gd name="connsiteY0" fmla="*/ 0 h 5760000"/>
              <a:gd name="connsiteX1" fmla="*/ 6660000 w 6660000"/>
              <a:gd name="connsiteY1" fmla="*/ 0 h 5760000"/>
              <a:gd name="connsiteX2" fmla="*/ 6660000 w 6660000"/>
              <a:gd name="connsiteY2" fmla="*/ 5760000 h 5760000"/>
              <a:gd name="connsiteX3" fmla="*/ 0 w 6660000"/>
              <a:gd name="connsiteY3" fmla="*/ 5760000 h 5760000"/>
              <a:gd name="connsiteX4" fmla="*/ 0 w 6660000"/>
              <a:gd name="connsiteY4" fmla="*/ 0 h 5760000"/>
              <a:gd name="connsiteX0" fmla="*/ 6660000 w 6751440"/>
              <a:gd name="connsiteY0" fmla="*/ 0 h 5760000"/>
              <a:gd name="connsiteX1" fmla="*/ 6660000 w 6751440"/>
              <a:gd name="connsiteY1" fmla="*/ 5760000 h 5760000"/>
              <a:gd name="connsiteX2" fmla="*/ 0 w 6751440"/>
              <a:gd name="connsiteY2" fmla="*/ 5760000 h 5760000"/>
              <a:gd name="connsiteX3" fmla="*/ 0 w 6751440"/>
              <a:gd name="connsiteY3" fmla="*/ 0 h 5760000"/>
              <a:gd name="connsiteX4" fmla="*/ 6751440 w 6751440"/>
              <a:gd name="connsiteY4" fmla="*/ 9144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4" fmla="*/ 5068690 w 6660000"/>
              <a:gd name="connsiteY4" fmla="*/ 224790 h 5760000"/>
              <a:gd name="connsiteX0" fmla="*/ 6660000 w 6660000"/>
              <a:gd name="connsiteY0" fmla="*/ 0 h 5760000"/>
              <a:gd name="connsiteX1" fmla="*/ 6660000 w 6660000"/>
              <a:gd name="connsiteY1" fmla="*/ 5760000 h 5760000"/>
              <a:gd name="connsiteX2" fmla="*/ 0 w 6660000"/>
              <a:gd name="connsiteY2" fmla="*/ 5760000 h 5760000"/>
              <a:gd name="connsiteX3" fmla="*/ 0 w 6660000"/>
              <a:gd name="connsiteY3" fmla="*/ 0 h 5760000"/>
              <a:gd name="connsiteX0" fmla="*/ 6660000 w 6660000"/>
              <a:gd name="connsiteY0" fmla="*/ 5760000 h 5760000"/>
              <a:gd name="connsiteX1" fmla="*/ 0 w 6660000"/>
              <a:gd name="connsiteY1" fmla="*/ 5760000 h 5760000"/>
              <a:gd name="connsiteX2" fmla="*/ 0 w 6660000"/>
              <a:gd name="connsiteY2" fmla="*/ 0 h 5760000"/>
              <a:gd name="connsiteX0" fmla="*/ 0 w 0"/>
              <a:gd name="connsiteY0" fmla="*/ 5760000 h 5760000"/>
              <a:gd name="connsiteX1" fmla="*/ 0 w 0"/>
              <a:gd name="connsiteY1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h="5760000">
                <a:moveTo>
                  <a:pt x="0" y="5760000"/>
                </a:moveTo>
                <a:lnTo>
                  <a:pt x="0" y="0"/>
                </a:lnTo>
              </a:path>
            </a:pathLst>
          </a:custGeom>
          <a:solidFill>
            <a:schemeClr val="tx2">
              <a:alpha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55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15FC8-B7D4-7DB1-55A4-0861CF336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CC711-5A2B-B311-E854-C42A27BAD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Brief description of project</a:t>
            </a:r>
          </a:p>
          <a:p>
            <a:r>
              <a:rPr lang="en-US" dirty="0"/>
              <a:t>Why I did this project</a:t>
            </a:r>
          </a:p>
          <a:p>
            <a:pPr lvl="1"/>
            <a:r>
              <a:rPr lang="en-US" dirty="0"/>
              <a:t>		why the project is useful</a:t>
            </a:r>
          </a:p>
          <a:p>
            <a:r>
              <a:rPr lang="en-US" dirty="0"/>
              <a:t>The type of game</a:t>
            </a:r>
          </a:p>
          <a:p>
            <a:pPr lvl="1"/>
            <a:r>
              <a:rPr lang="en-US" dirty="0"/>
              <a:t>	basic overview of what it does</a:t>
            </a:r>
          </a:p>
          <a:p>
            <a:r>
              <a:rPr lang="en-US" dirty="0"/>
              <a:t>WFC</a:t>
            </a:r>
          </a:p>
          <a:p>
            <a:pPr lvl="1"/>
            <a:r>
              <a:rPr lang="en-US" dirty="0"/>
              <a:t>	how it works-basic</a:t>
            </a:r>
          </a:p>
          <a:p>
            <a:pPr lvl="1"/>
            <a:r>
              <a:rPr lang="en-US" dirty="0"/>
              <a:t>	how mine works</a:t>
            </a:r>
          </a:p>
          <a:p>
            <a:pPr lvl="1"/>
            <a:r>
              <a:rPr lang="en-US" dirty="0"/>
              <a:t>		show tiles and talk about them</a:t>
            </a:r>
          </a:p>
          <a:p>
            <a:pPr lvl="1"/>
            <a:r>
              <a:rPr lang="en-US" dirty="0"/>
              <a:t>		how to improve</a:t>
            </a:r>
          </a:p>
          <a:p>
            <a:r>
              <a:rPr lang="en-US" dirty="0"/>
              <a:t>Demo game</a:t>
            </a:r>
          </a:p>
          <a:p>
            <a:r>
              <a:rPr lang="en-US" dirty="0"/>
              <a:t>Conclude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906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E3FEA-39D0-ECB5-B640-F276A8908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4F9C5-CF9E-DCDB-9D10-B36C1D44E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a game for </a:t>
            </a:r>
            <a:r>
              <a:rPr lang="en-US" dirty="0" err="1"/>
              <a:t>replayability</a:t>
            </a:r>
            <a:endParaRPr lang="en-US" dirty="0"/>
          </a:p>
          <a:p>
            <a:r>
              <a:rPr lang="en-US" dirty="0"/>
              <a:t>Procedural World Generation</a:t>
            </a:r>
          </a:p>
          <a:p>
            <a:r>
              <a:rPr lang="en-US" dirty="0"/>
              <a:t>Gameplay</a:t>
            </a:r>
          </a:p>
        </p:txBody>
      </p:sp>
    </p:spTree>
    <p:extLst>
      <p:ext uri="{BB962C8B-B14F-4D97-AF65-F5344CB8AC3E}">
        <p14:creationId xmlns:p14="http://schemas.microsoft.com/office/powerpoint/2010/main" val="429695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B1DE-998F-9EAB-ABCA-0CFB896DE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 created this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D4B9E-FBB4-3AF1-DC0B-B2BA8910C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love games</a:t>
            </a:r>
          </a:p>
          <a:p>
            <a:r>
              <a:rPr lang="en-US" dirty="0"/>
              <a:t>I want to be a game dev</a:t>
            </a:r>
          </a:p>
          <a:p>
            <a:r>
              <a:rPr lang="en-US" dirty="0"/>
              <a:t>UE is widely used</a:t>
            </a:r>
          </a:p>
        </p:txBody>
      </p:sp>
    </p:spTree>
    <p:extLst>
      <p:ext uri="{BB962C8B-B14F-4D97-AF65-F5344CB8AC3E}">
        <p14:creationId xmlns:p14="http://schemas.microsoft.com/office/powerpoint/2010/main" val="1071898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8F363-F5B4-C7C9-D8A9-07E13F6BF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my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5D493-DF32-143F-A836-E7EF6A6CD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Melee combat game</a:t>
            </a:r>
          </a:p>
          <a:p>
            <a:r>
              <a:rPr lang="en-US" dirty="0"/>
              <a:t>Procedural world generation</a:t>
            </a:r>
          </a:p>
        </p:txBody>
      </p:sp>
    </p:spTree>
    <p:extLst>
      <p:ext uri="{BB962C8B-B14F-4D97-AF65-F5344CB8AC3E}">
        <p14:creationId xmlns:p14="http://schemas.microsoft.com/office/powerpoint/2010/main" val="4006157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AEB7F98-32EC-40D3-89EE-C84330231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45D257-1F1E-8CC7-96F7-8F6DC7D8B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988" y="540033"/>
            <a:ext cx="3884962" cy="1331604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WFC</a:t>
            </a:r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13469" y="2310207"/>
            <a:ext cx="540000" cy="0"/>
          </a:xfrm>
          <a:prstGeom prst="line">
            <a:avLst/>
          </a:prstGeom>
          <a:ln w="1016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6A8E0-E918-A3FC-88A4-5BF90EFB2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988" y="2759076"/>
            <a:ext cx="3884962" cy="3009899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1700"/>
              <a:t>“a algorithm that can procedurally generate images, text, audio and almost anything that follows a pattern of a simple set of initial parameters and a set of rules. But the neat part is, </a:t>
            </a:r>
            <a:r>
              <a:rPr lang="en-US" sz="1700" err="1"/>
              <a:t>wfc</a:t>
            </a:r>
            <a:r>
              <a:rPr lang="en-US" sz="1700"/>
              <a:t>(short for wave function collapse) does all these without any artificial intelligence shenanigans”</a:t>
            </a:r>
          </a:p>
        </p:txBody>
      </p:sp>
      <p:pic>
        <p:nvPicPr>
          <p:cNvPr id="8" name="Picture 7" descr="A person climbing a rock wall&#10;&#10;Description automatically generated">
            <a:extLst>
              <a:ext uri="{FF2B5EF4-FFF2-40B4-BE49-F238E27FC236}">
                <a16:creationId xmlns:a16="http://schemas.microsoft.com/office/drawing/2014/main" id="{A401A845-6BBE-DEEF-289B-767E64EEBB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026"/>
          <a:stretch/>
        </p:blipFill>
        <p:spPr>
          <a:xfrm>
            <a:off x="4979987" y="540033"/>
            <a:ext cx="6671025" cy="577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02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012144-C5CE-3E41-F48E-2465EE961DF0}"/>
              </a:ext>
            </a:extLst>
          </p:cNvPr>
          <p:cNvSpPr/>
          <p:nvPr/>
        </p:nvSpPr>
        <p:spPr>
          <a:xfrm>
            <a:off x="3338519" y="3523849"/>
            <a:ext cx="1187449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354D1B-CDA4-DA4A-AC22-96D9AAB39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7B79E79-F13C-A5C7-32FC-A6919CA94A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1353761"/>
              </p:ext>
            </p:extLst>
          </p:nvPr>
        </p:nvGraphicFramePr>
        <p:xfrm>
          <a:off x="5429250" y="543714"/>
          <a:ext cx="6413495" cy="57705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2699">
                  <a:extLst>
                    <a:ext uri="{9D8B030D-6E8A-4147-A177-3AD203B41FA5}">
                      <a16:colId xmlns:a16="http://schemas.microsoft.com/office/drawing/2014/main" val="3069190303"/>
                    </a:ext>
                  </a:extLst>
                </a:gridCol>
                <a:gridCol w="1282699">
                  <a:extLst>
                    <a:ext uri="{9D8B030D-6E8A-4147-A177-3AD203B41FA5}">
                      <a16:colId xmlns:a16="http://schemas.microsoft.com/office/drawing/2014/main" val="593737317"/>
                    </a:ext>
                  </a:extLst>
                </a:gridCol>
                <a:gridCol w="1282699">
                  <a:extLst>
                    <a:ext uri="{9D8B030D-6E8A-4147-A177-3AD203B41FA5}">
                      <a16:colId xmlns:a16="http://schemas.microsoft.com/office/drawing/2014/main" val="3362729351"/>
                    </a:ext>
                  </a:extLst>
                </a:gridCol>
                <a:gridCol w="1282699">
                  <a:extLst>
                    <a:ext uri="{9D8B030D-6E8A-4147-A177-3AD203B41FA5}">
                      <a16:colId xmlns:a16="http://schemas.microsoft.com/office/drawing/2014/main" val="2334385806"/>
                    </a:ext>
                  </a:extLst>
                </a:gridCol>
                <a:gridCol w="1282699">
                  <a:extLst>
                    <a:ext uri="{9D8B030D-6E8A-4147-A177-3AD203B41FA5}">
                      <a16:colId xmlns:a16="http://schemas.microsoft.com/office/drawing/2014/main" val="3567641851"/>
                    </a:ext>
                  </a:extLst>
                </a:gridCol>
              </a:tblGrid>
              <a:tr h="1154114"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extLst>
                  <a:ext uri="{0D108BD9-81ED-4DB2-BD59-A6C34878D82A}">
                    <a16:rowId xmlns:a16="http://schemas.microsoft.com/office/drawing/2014/main" val="3138554563"/>
                  </a:ext>
                </a:extLst>
              </a:tr>
              <a:tr h="1154114"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extLst>
                  <a:ext uri="{0D108BD9-81ED-4DB2-BD59-A6C34878D82A}">
                    <a16:rowId xmlns:a16="http://schemas.microsoft.com/office/drawing/2014/main" val="3188900660"/>
                  </a:ext>
                </a:extLst>
              </a:tr>
              <a:tr h="1154114"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extLst>
                  <a:ext uri="{0D108BD9-81ED-4DB2-BD59-A6C34878D82A}">
                    <a16:rowId xmlns:a16="http://schemas.microsoft.com/office/drawing/2014/main" val="2153675193"/>
                  </a:ext>
                </a:extLst>
              </a:tr>
              <a:tr h="1154114"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extLst>
                  <a:ext uri="{0D108BD9-81ED-4DB2-BD59-A6C34878D82A}">
                    <a16:rowId xmlns:a16="http://schemas.microsoft.com/office/drawing/2014/main" val="139453965"/>
                  </a:ext>
                </a:extLst>
              </a:tr>
              <a:tr h="1154114"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/>
                    </a:p>
                  </a:txBody>
                  <a:tcPr marL="96176" marR="96176" marT="48088" marB="48088"/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 marL="96176" marR="96176" marT="48088" marB="48088"/>
                </a:tc>
                <a:extLst>
                  <a:ext uri="{0D108BD9-81ED-4DB2-BD59-A6C34878D82A}">
                    <a16:rowId xmlns:a16="http://schemas.microsoft.com/office/drawing/2014/main" val="685020964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481C261-A76F-AC42-B06A-A3F283C4AAEB}"/>
              </a:ext>
            </a:extLst>
          </p:cNvPr>
          <p:cNvSpPr/>
          <p:nvPr/>
        </p:nvSpPr>
        <p:spPr>
          <a:xfrm>
            <a:off x="1011242" y="1788699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8EE0BB-91BA-F3D2-A866-6947B2820BF3}"/>
              </a:ext>
            </a:extLst>
          </p:cNvPr>
          <p:cNvSpPr/>
          <p:nvPr/>
        </p:nvSpPr>
        <p:spPr>
          <a:xfrm>
            <a:off x="3338519" y="1836322"/>
            <a:ext cx="11874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3AAAB6-D94B-BA3C-FDCD-490AC762375C}"/>
              </a:ext>
            </a:extLst>
          </p:cNvPr>
          <p:cNvSpPr/>
          <p:nvPr/>
        </p:nvSpPr>
        <p:spPr>
          <a:xfrm>
            <a:off x="1011242" y="3523851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00771D-2EA9-A4EF-42E8-E98CF7AF075D}"/>
              </a:ext>
            </a:extLst>
          </p:cNvPr>
          <p:cNvSpPr/>
          <p:nvPr/>
        </p:nvSpPr>
        <p:spPr>
          <a:xfrm>
            <a:off x="1608142" y="3523850"/>
            <a:ext cx="5905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FDF0E9-66A1-EE34-67B1-28EF3D4EA241}"/>
              </a:ext>
            </a:extLst>
          </p:cNvPr>
          <p:cNvSpPr/>
          <p:nvPr/>
        </p:nvSpPr>
        <p:spPr>
          <a:xfrm>
            <a:off x="3935418" y="3527021"/>
            <a:ext cx="590550" cy="53499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C7FD379-596A-834A-14E8-1ADA5AEB02AF}"/>
              </a:ext>
            </a:extLst>
          </p:cNvPr>
          <p:cNvSpPr/>
          <p:nvPr/>
        </p:nvSpPr>
        <p:spPr>
          <a:xfrm>
            <a:off x="5499100" y="585785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9CF7ADC-C4E1-C5AC-4C21-8CA754007914}"/>
              </a:ext>
            </a:extLst>
          </p:cNvPr>
          <p:cNvSpPr/>
          <p:nvPr/>
        </p:nvSpPr>
        <p:spPr>
          <a:xfrm>
            <a:off x="6756385" y="577051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38B6168-144E-2B4F-B896-8FDA63D92055}"/>
              </a:ext>
            </a:extLst>
          </p:cNvPr>
          <p:cNvSpPr/>
          <p:nvPr/>
        </p:nvSpPr>
        <p:spPr>
          <a:xfrm>
            <a:off x="7353285" y="577050"/>
            <a:ext cx="5905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60102BB-9F44-1518-6C9A-BD65849FAC3C}"/>
              </a:ext>
            </a:extLst>
          </p:cNvPr>
          <p:cNvSpPr/>
          <p:nvPr/>
        </p:nvSpPr>
        <p:spPr>
          <a:xfrm>
            <a:off x="8051005" y="577049"/>
            <a:ext cx="11874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F17DE46-A650-0A45-A16B-27654CCA04D4}"/>
              </a:ext>
            </a:extLst>
          </p:cNvPr>
          <p:cNvSpPr/>
          <p:nvPr/>
        </p:nvSpPr>
        <p:spPr>
          <a:xfrm>
            <a:off x="5499100" y="1735927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3AF3E44-830B-9B96-47A8-F355E3918CE6}"/>
              </a:ext>
            </a:extLst>
          </p:cNvPr>
          <p:cNvSpPr/>
          <p:nvPr/>
        </p:nvSpPr>
        <p:spPr>
          <a:xfrm>
            <a:off x="5499100" y="2886069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4508787-F940-1F8D-0EE1-97C0CCB24D31}"/>
              </a:ext>
            </a:extLst>
          </p:cNvPr>
          <p:cNvSpPr/>
          <p:nvPr/>
        </p:nvSpPr>
        <p:spPr>
          <a:xfrm>
            <a:off x="5499100" y="4036211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BB4F4AD-D7B2-CDAB-03CD-1293741DE236}"/>
              </a:ext>
            </a:extLst>
          </p:cNvPr>
          <p:cNvSpPr/>
          <p:nvPr/>
        </p:nvSpPr>
        <p:spPr>
          <a:xfrm>
            <a:off x="5499100" y="5186353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2808744-72A1-8EB9-84A1-FB22D16317D4}"/>
              </a:ext>
            </a:extLst>
          </p:cNvPr>
          <p:cNvSpPr/>
          <p:nvPr/>
        </p:nvSpPr>
        <p:spPr>
          <a:xfrm>
            <a:off x="9336089" y="585785"/>
            <a:ext cx="11874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F9336E0-F957-4E4E-8B2A-822C5E8919AE}"/>
              </a:ext>
            </a:extLst>
          </p:cNvPr>
          <p:cNvSpPr/>
          <p:nvPr/>
        </p:nvSpPr>
        <p:spPr>
          <a:xfrm>
            <a:off x="10600927" y="585785"/>
            <a:ext cx="11874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62D7095-8A76-150C-E53F-4385CB883793}"/>
              </a:ext>
            </a:extLst>
          </p:cNvPr>
          <p:cNvSpPr/>
          <p:nvPr/>
        </p:nvSpPr>
        <p:spPr>
          <a:xfrm>
            <a:off x="6756385" y="1735927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5EFA0DD-4DE9-ECA0-D977-71C477EDECF0}"/>
              </a:ext>
            </a:extLst>
          </p:cNvPr>
          <p:cNvSpPr/>
          <p:nvPr/>
        </p:nvSpPr>
        <p:spPr>
          <a:xfrm>
            <a:off x="7353285" y="1735926"/>
            <a:ext cx="5905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DB36B22-14EE-2EA3-CBA9-CEC2E5D76306}"/>
              </a:ext>
            </a:extLst>
          </p:cNvPr>
          <p:cNvSpPr/>
          <p:nvPr/>
        </p:nvSpPr>
        <p:spPr>
          <a:xfrm>
            <a:off x="6759560" y="2886069"/>
            <a:ext cx="1187449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192C116-4A61-C042-3664-C9D9268FDC5E}"/>
              </a:ext>
            </a:extLst>
          </p:cNvPr>
          <p:cNvSpPr/>
          <p:nvPr/>
        </p:nvSpPr>
        <p:spPr>
          <a:xfrm>
            <a:off x="7356459" y="2889241"/>
            <a:ext cx="590550" cy="53499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9FA7E36-B5B9-B19A-A6BA-EE684CA478B5}"/>
              </a:ext>
            </a:extLst>
          </p:cNvPr>
          <p:cNvSpPr/>
          <p:nvPr/>
        </p:nvSpPr>
        <p:spPr>
          <a:xfrm>
            <a:off x="6756385" y="4062013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831E467-A2BC-D540-8531-DC7410490F79}"/>
              </a:ext>
            </a:extLst>
          </p:cNvPr>
          <p:cNvSpPr/>
          <p:nvPr/>
        </p:nvSpPr>
        <p:spPr>
          <a:xfrm>
            <a:off x="8042272" y="4062012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3AF0E11-8EF1-0DDF-8606-D5C079E15802}"/>
              </a:ext>
            </a:extLst>
          </p:cNvPr>
          <p:cNvSpPr/>
          <p:nvPr/>
        </p:nvSpPr>
        <p:spPr>
          <a:xfrm>
            <a:off x="6756385" y="5186352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345AEA9-E1F3-95C9-B49F-CC23DBE149F4}"/>
              </a:ext>
            </a:extLst>
          </p:cNvPr>
          <p:cNvSpPr/>
          <p:nvPr/>
        </p:nvSpPr>
        <p:spPr>
          <a:xfrm>
            <a:off x="8042272" y="5204626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575124B-4EEF-E4D4-3D61-2721F71A817E}"/>
              </a:ext>
            </a:extLst>
          </p:cNvPr>
          <p:cNvSpPr/>
          <p:nvPr/>
        </p:nvSpPr>
        <p:spPr>
          <a:xfrm>
            <a:off x="3338518" y="5186353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87F1817-5327-D555-FFD9-04DACD98A9B3}"/>
              </a:ext>
            </a:extLst>
          </p:cNvPr>
          <p:cNvSpPr/>
          <p:nvPr/>
        </p:nvSpPr>
        <p:spPr>
          <a:xfrm rot="16200000">
            <a:off x="3656411" y="4868458"/>
            <a:ext cx="551663" cy="11874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1A905CC-CCE2-5301-73D2-CEECE8396056}"/>
              </a:ext>
            </a:extLst>
          </p:cNvPr>
          <p:cNvSpPr/>
          <p:nvPr/>
        </p:nvSpPr>
        <p:spPr>
          <a:xfrm>
            <a:off x="8040693" y="2890836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616CF14E-E647-B3F9-F3E4-357C2B97CB6F}"/>
              </a:ext>
            </a:extLst>
          </p:cNvPr>
          <p:cNvSpPr/>
          <p:nvPr/>
        </p:nvSpPr>
        <p:spPr>
          <a:xfrm rot="16200000">
            <a:off x="8358586" y="2572941"/>
            <a:ext cx="551663" cy="1187451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3B28824-364E-C0D3-05EC-69110F114177}"/>
              </a:ext>
            </a:extLst>
          </p:cNvPr>
          <p:cNvSpPr/>
          <p:nvPr/>
        </p:nvSpPr>
        <p:spPr>
          <a:xfrm>
            <a:off x="8051005" y="1725997"/>
            <a:ext cx="11874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4F56DEE-DD53-68F0-692C-0E35B9D231AC}"/>
              </a:ext>
            </a:extLst>
          </p:cNvPr>
          <p:cNvSpPr/>
          <p:nvPr/>
        </p:nvSpPr>
        <p:spPr>
          <a:xfrm>
            <a:off x="9326547" y="1719263"/>
            <a:ext cx="11874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7F1BE6D-D758-7CC7-A4E9-793C42FFB274}"/>
              </a:ext>
            </a:extLst>
          </p:cNvPr>
          <p:cNvSpPr/>
          <p:nvPr/>
        </p:nvSpPr>
        <p:spPr>
          <a:xfrm>
            <a:off x="10602089" y="1712529"/>
            <a:ext cx="11874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DE8900D9-EF04-5181-0512-9A5FC0D76903}"/>
              </a:ext>
            </a:extLst>
          </p:cNvPr>
          <p:cNvSpPr/>
          <p:nvPr/>
        </p:nvSpPr>
        <p:spPr>
          <a:xfrm>
            <a:off x="1006465" y="5204626"/>
            <a:ext cx="1187449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D944F94-7712-8D1B-640A-5B2F679EAEDD}"/>
              </a:ext>
            </a:extLst>
          </p:cNvPr>
          <p:cNvSpPr/>
          <p:nvPr/>
        </p:nvSpPr>
        <p:spPr>
          <a:xfrm>
            <a:off x="1006465" y="5745961"/>
            <a:ext cx="590550" cy="53499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66291A8-124B-9D05-E693-A7AEA0E7DC31}"/>
              </a:ext>
            </a:extLst>
          </p:cNvPr>
          <p:cNvSpPr/>
          <p:nvPr/>
        </p:nvSpPr>
        <p:spPr>
          <a:xfrm>
            <a:off x="9312312" y="2890835"/>
            <a:ext cx="1187449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82232E5-A8C6-FAB8-2586-D671A57FD6A8}"/>
              </a:ext>
            </a:extLst>
          </p:cNvPr>
          <p:cNvSpPr/>
          <p:nvPr/>
        </p:nvSpPr>
        <p:spPr>
          <a:xfrm>
            <a:off x="9312312" y="3432170"/>
            <a:ext cx="590550" cy="53499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C7221D9-5C9B-EE78-0906-1B36C04FB676}"/>
              </a:ext>
            </a:extLst>
          </p:cNvPr>
          <p:cNvSpPr/>
          <p:nvPr/>
        </p:nvSpPr>
        <p:spPr>
          <a:xfrm>
            <a:off x="9326547" y="4043363"/>
            <a:ext cx="1187450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0CFB9FC-BBD7-4046-A349-456FB1CB6D80}"/>
              </a:ext>
            </a:extLst>
          </p:cNvPr>
          <p:cNvSpPr/>
          <p:nvPr/>
        </p:nvSpPr>
        <p:spPr>
          <a:xfrm>
            <a:off x="9923447" y="4043362"/>
            <a:ext cx="5905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66B0520-D725-1135-766D-EC2CFE04E799}"/>
              </a:ext>
            </a:extLst>
          </p:cNvPr>
          <p:cNvSpPr/>
          <p:nvPr/>
        </p:nvSpPr>
        <p:spPr>
          <a:xfrm>
            <a:off x="10600927" y="2904335"/>
            <a:ext cx="11874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3861C01-EE3D-A629-AE46-E62F876556A0}"/>
              </a:ext>
            </a:extLst>
          </p:cNvPr>
          <p:cNvSpPr/>
          <p:nvPr/>
        </p:nvSpPr>
        <p:spPr>
          <a:xfrm>
            <a:off x="10610822" y="4043362"/>
            <a:ext cx="1187450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B729071-9020-2087-EC77-5A7678A0E99B}"/>
              </a:ext>
            </a:extLst>
          </p:cNvPr>
          <p:cNvSpPr/>
          <p:nvPr/>
        </p:nvSpPr>
        <p:spPr>
          <a:xfrm>
            <a:off x="9336098" y="5186352"/>
            <a:ext cx="1187449" cy="107632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E220E50-1C91-49FA-1D60-18168A61FA7E}"/>
              </a:ext>
            </a:extLst>
          </p:cNvPr>
          <p:cNvSpPr/>
          <p:nvPr/>
        </p:nvSpPr>
        <p:spPr>
          <a:xfrm>
            <a:off x="9932997" y="5189524"/>
            <a:ext cx="590550" cy="53499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40D0F9E-54EF-A40C-80A2-7AE2DC8F77E8}"/>
              </a:ext>
            </a:extLst>
          </p:cNvPr>
          <p:cNvSpPr/>
          <p:nvPr/>
        </p:nvSpPr>
        <p:spPr>
          <a:xfrm>
            <a:off x="10623552" y="5178437"/>
            <a:ext cx="1187449" cy="10763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9C57CCD-460E-23EC-F1D3-D0FAB075EEFA}"/>
              </a:ext>
            </a:extLst>
          </p:cNvPr>
          <p:cNvSpPr/>
          <p:nvPr/>
        </p:nvSpPr>
        <p:spPr>
          <a:xfrm>
            <a:off x="10623552" y="5719772"/>
            <a:ext cx="590550" cy="53499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91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 animBg="1"/>
      <p:bldP spid="31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2" grpId="0" animBg="1"/>
      <p:bldP spid="53" grpId="0" animBg="1"/>
      <p:bldP spid="62" grpId="0" animBg="1"/>
      <p:bldP spid="63" grpId="0" animBg="1"/>
      <p:bldP spid="68" grpId="0" animBg="1"/>
      <p:bldP spid="69" grpId="0" animBg="1"/>
      <p:bldP spid="70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AEB7F98-32EC-40D3-89EE-C84330231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947158-3B8F-4D05-34D1-50C60DA57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988" y="540033"/>
            <a:ext cx="3884962" cy="1331604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Tile map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6DF49-CBE3-4038-AC78-35DE4FD7C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13469" y="2310207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1370E-0B3F-E395-FF9D-5D1155FE7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988" y="2759076"/>
            <a:ext cx="3884962" cy="3009899"/>
          </a:xfrm>
        </p:spPr>
        <p:txBody>
          <a:bodyPr>
            <a:normAutofit/>
          </a:bodyPr>
          <a:lstStyle/>
          <a:p>
            <a:r>
              <a:rPr lang="en-US" dirty="0"/>
              <a:t>56 Tile</a:t>
            </a:r>
          </a:p>
          <a:p>
            <a:r>
              <a:rPr lang="en-US" dirty="0"/>
              <a:t>Rotational Function: 19 tiles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D9000E-708C-464D-A86F-4ABE391B6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6337" y="0"/>
            <a:ext cx="7205663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alpha val="20000"/>
                </a:schemeClr>
              </a:solidFill>
            </a:endParaRPr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D65FB946-9BD2-02E1-F872-1971B8796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816" y="1418254"/>
            <a:ext cx="6840580" cy="4018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295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35D7-4BDA-521D-6AFC-174901C05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6FEF8-EABF-0379-CEBF-CC77EDBFF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https://dev.to/kavinbharathi/the-fascinating-wave-function-collapse-algorithm-4nc3#:~:text=Wave%20function%20collapse%20is%20a,without%20any%20artificial%20intelligence%20shenanigans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9656763"/>
      </p:ext>
    </p:extLst>
  </p:cSld>
  <p:clrMapOvr>
    <a:masterClrMapping/>
  </p:clrMapOvr>
</p:sld>
</file>

<file path=ppt/theme/theme1.xml><?xml version="1.0" encoding="utf-8"?>
<a:theme xmlns:a="http://schemas.openxmlformats.org/drawingml/2006/main" name="LeafVTI">
  <a:themeElements>
    <a:clrScheme name="AnalogousFromRegularSeedLeftStep">
      <a:dk1>
        <a:srgbClr val="000000"/>
      </a:dk1>
      <a:lt1>
        <a:srgbClr val="FFFFFF"/>
      </a:lt1>
      <a:dk2>
        <a:srgbClr val="30271B"/>
      </a:dk2>
      <a:lt2>
        <a:srgbClr val="F0F1F3"/>
      </a:lt2>
      <a:accent1>
        <a:srgbClr val="B0A145"/>
      </a:accent1>
      <a:accent2>
        <a:srgbClr val="B1703B"/>
      </a:accent2>
      <a:accent3>
        <a:srgbClr val="C3504D"/>
      </a:accent3>
      <a:accent4>
        <a:srgbClr val="B13B69"/>
      </a:accent4>
      <a:accent5>
        <a:srgbClr val="C34DAC"/>
      </a:accent5>
      <a:accent6>
        <a:srgbClr val="973BB1"/>
      </a:accent6>
      <a:hlink>
        <a:srgbClr val="5A6AC8"/>
      </a:hlink>
      <a:folHlink>
        <a:srgbClr val="7F7F7F"/>
      </a:folHlink>
    </a:clrScheme>
    <a:fontScheme name="Leaf">
      <a:majorFont>
        <a:latin typeface="Rockwell Nova Light"/>
        <a:ea typeface=""/>
        <a:cs typeface=""/>
      </a:majorFont>
      <a:minorFont>
        <a:latin typeface="Avenir Next LT Pro Ligh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afVTI" id="{AD13D32C-3873-4EF1-A28C-5D0E64FF0913}" vid="{0D2E0FD0-9C17-4337-BD21-33917FC300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198</Words>
  <Application>Microsoft Office PowerPoint</Application>
  <PresentationFormat>Widescreen</PresentationFormat>
  <Paragraphs>34</Paragraphs>
  <Slides>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 LT Pro Light</vt:lpstr>
      <vt:lpstr>Rockwell Nova Light</vt:lpstr>
      <vt:lpstr>Wingdings</vt:lpstr>
      <vt:lpstr>LeafVTI</vt:lpstr>
      <vt:lpstr>Project Tarnished</vt:lpstr>
      <vt:lpstr>Outline</vt:lpstr>
      <vt:lpstr>Description</vt:lpstr>
      <vt:lpstr>Why I created this game</vt:lpstr>
      <vt:lpstr>What is my game?</vt:lpstr>
      <vt:lpstr>WFC</vt:lpstr>
      <vt:lpstr>Example</vt:lpstr>
      <vt:lpstr>Tile map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C. Way</dc:creator>
  <cp:lastModifiedBy>James C. Way</cp:lastModifiedBy>
  <cp:revision>43</cp:revision>
  <dcterms:created xsi:type="dcterms:W3CDTF">2023-11-24T19:54:26Z</dcterms:created>
  <dcterms:modified xsi:type="dcterms:W3CDTF">2023-11-28T02:12:57Z</dcterms:modified>
</cp:coreProperties>
</file>

<file path=docProps/thumbnail.jpeg>
</file>